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8B6F2B-843E-D84D-10C5-163F8B6E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F506-F896-4C17-AFE9-D365F9BFEB3A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0A506-9094-BC82-C46B-8531F1A9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15543-5FA6-016B-D59F-4699E380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0998-13AC-4BE5-A7BA-96EBB061F91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339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52D32C-A694-51D1-632D-0F848B7E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61E54-E126-4D4E-9261-92209EB9077B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248FCB-8602-5131-911D-33EB5F60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32577A-D404-1095-B67E-899AC36E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8F40-5FC3-4155-88D5-D6951B1979A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8980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400947-5734-D701-2168-FFE8C47B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9D39-7139-42C1-851D-F00D4CE8EA1A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B0D60D-D153-C9FD-87BF-C816F162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A25177-F5CD-6C36-DD6E-8528BCB4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FBAE-7DF8-4C34-81B7-7B1EF52F301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59255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6948A4-3D0A-B75E-1EE4-A7081F94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84C6-A922-4202-915F-3F6645F173F6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5D643E-A429-05BD-202D-68FD2739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F349B-2709-AD84-2F4C-4B1F2512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3FBF-0AAC-410B-BEA6-4FC6FCFA96D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50904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5F45B4-F5DD-D046-508D-19AD26CA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E1D6E-FF08-4785-B459-BE70885F654D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BCBC0-2E66-F77B-0217-8C7C1C4D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B82EAA-7714-C325-BA00-8A8F67BD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965C-822C-4077-8D49-C0B2400457D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1470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47789-88EC-01F2-665C-E81833AF6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BF54-39A1-4F7A-A688-567C34D10E05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DD74B1-47FB-6759-02A9-5FCE4AD2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DAA5DA-92B3-22CE-8EBD-2075F248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B56B9-F466-4146-A336-CBFC609EC0E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4530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E7556896-713C-B3ED-79FB-BFD9DF805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DE22-3110-4C7F-97AB-107D2CEE4373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91B6D8CE-86CE-5F1F-003C-31979540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49769EB7-EBC5-6B79-DDDC-7F742290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53596-9FFC-4784-B907-3DFE86AB6FD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61680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718DD1AC-02F3-A260-93EA-110F089F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872D-F964-4737-818E-853A600A58BC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3BB8E6F-F453-B0CF-6447-4593ABC7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678528DE-B370-17F3-4239-33C3FB7C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7C296-2230-419B-8759-6D90666E7DC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68162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A5D0550A-B77F-6640-6F2D-CB1F2567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5E64-5FC6-44DB-A8EA-8E7DF81F2549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9B62E12A-8335-4BF3-8D29-5847511E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A336A4CD-F6F1-5349-CB14-EBF17EC5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3EC7-119E-4D3B-BB61-4EE5D533C46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98891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150FB381-A5B6-652C-97AF-44409064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A72CE-4AEE-4695-9835-B84FF6226C92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9F0187E6-6C9F-828A-8024-A4DD9052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329F1C80-94B1-05E1-739C-8682B3A6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300ED-C59D-4F8C-B2D2-ECFFB7AA7B4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25128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B557D867-E9CF-988F-B4F5-B1655FEF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DC6A-4437-4683-9AC7-91351C0BB216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5B125231-EEF8-F40D-20E6-1CD4731A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08D84385-9E11-A591-ECD1-2EB72C70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6981-CED7-4F09-8D26-7B81F0AD917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735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</a:p>
          <a:p>
            <a:pPr lvl="0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99540E-E3FB-DD5C-F805-05400F83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3679-98BA-41CB-A1B2-7D53FF9938CE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12363-16E8-09FD-6B69-A91297C4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875BFF-8C91-68A3-DB63-6B011CA0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B689-AE7A-49DA-AEF2-872DC6A33DF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6068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1A05AA9-E5F3-F925-A969-09A59DF6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6C08-6C3E-4066-B1B7-93C34DEBE053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5B5995EE-961B-515A-1C15-B0344273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589FC354-53ED-E008-47EA-7685FB6C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39024-DFB7-4C79-96F4-46EE6AB3F67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9628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73CDED-21C1-B6E5-D9A4-D932FFC9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D99B-B2DB-422B-A215-CEDC60A02791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69F21D-C4C2-5042-89B7-AE8466B9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FA7111-A395-742A-A0FE-10828923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735C-9190-4582-BB9A-F2A4DE50527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29562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3B429-A6CC-43AF-F0DE-30CEFF2F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3C9C-EE79-4EEB-BC3A-534B6C830F4C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309FC-5190-6FBB-2C35-8ED84372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AFE57-64E1-9952-3B86-AFC7F777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CA023-57A3-4C53-8580-3EF7DEDF540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7508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BA32ED-6F91-4544-7771-5B9D81D9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6B186-D9D5-408C-88DE-56A1BF6543A5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A3536E-E1E8-2EE1-7FD1-B0ED08E1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D848AE-97C9-B27A-BE72-5483779B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1782-7B4A-4827-AC0F-569A90AC1CE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4861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E64CB0B-3F6F-415E-484C-C1DC6028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594D2-DC84-4ED7-8356-09D53E455696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911B58D-6286-FF7B-9F53-B5D6516F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C0B99ED3-A2FE-709F-EB26-5DB79625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EB98-3251-4F54-9C1E-0C38CD5744E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5294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4D2857F7-16D4-0BDE-4F54-F2385F9A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9067-FD15-4600-A7B4-456371E9B637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575EFA39-A245-824B-8264-68753A4D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730A355C-5E02-581B-8108-5C102A50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1825-95DD-4A88-8D50-B10E1DA8C0F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425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6CF468B2-F22E-CAE0-3F68-4C7BB248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7758-7853-4967-8F9C-15026014128D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C12E22F7-E514-FE68-3CC9-8D0EAC77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DF6B189E-C31B-7B5C-6D67-C5477650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F5DA-4132-4F74-896B-D1D035BA23B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6450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68350D90-2FDB-2BA5-1ECF-65942301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A8B6-FA75-4F8B-AD28-4118B7A59E6B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1DC718E1-D832-4088-ED53-1EFE3183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C6B422CA-05A1-540C-C9A4-57B5BB1D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508C-E148-4ABD-9E92-ECCE8C2CBA0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1201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BAB45F74-439A-4EA4-4B26-B1F8BC5E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2B05A-0869-4F9C-8665-1B761E854582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FA5420A-5D8C-A384-F669-1E5AACC8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0ED161F4-383E-8F09-FB5D-56B4C5A7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F845-49CB-4AC3-8689-7FFDFB8E862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7228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2D9AFA-C308-9FAB-6744-A3D6DEC6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56FB6-58AC-4C49-A88F-431D6296B025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0B762EB9-3718-78A2-3672-7B048A7C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9D1693DA-DAFB-F8EC-653C-A32477C4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0B65-F1C8-4010-9FC7-34059492BF4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69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D2C4C0E4-EB22-31A2-7762-EE28D5E547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150938"/>
            <a:ext cx="10515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Click to add title</a:t>
            </a:r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DBFC7CA1-D692-E558-6314-80C56409CE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2271713"/>
            <a:ext cx="105156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Editar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87B383-1384-5232-44C1-FC3BDA8FA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8DEFE2-EBDE-484F-B81B-23FD8651E887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8DD1D-9149-5D21-0504-33687965D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38CA51-D554-BE98-E770-C3AD7B9F8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9115CB5-0011-44A3-B812-EBF66BA63B6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FF61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F6100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F6100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F6100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F6100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D494BB8-5924-E903-EDA9-768FE7D0A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Click to add title</a:t>
            </a:r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4C59E66A-EE56-CFB9-B0F1-52E39CA07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C67F1-205F-A247-1AB4-020D65464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E821A4-FF94-44E2-83D7-36AED236D483}" type="datetimeFigureOut">
              <a:rPr lang="es-ES"/>
              <a:pPr>
                <a:defRPr/>
              </a:pPr>
              <a:t>16/09/2022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7DE1E8-714E-6A42-D4A5-CC2B960FE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8C81F0-8BCD-9A42-9BEB-FD660E770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24F25E-392C-4A3C-8949-5C8A79AF608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 descr="Click to add title&#10;">
            <a:extLst>
              <a:ext uri="{FF2B5EF4-FFF2-40B4-BE49-F238E27FC236}">
                <a16:creationId xmlns:a16="http://schemas.microsoft.com/office/drawing/2014/main" id="{1EF4C471-3B02-0012-8F8F-69FA9FE27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155950"/>
            <a:ext cx="6450013" cy="1330325"/>
          </a:xfrm>
        </p:spPr>
        <p:txBody>
          <a:bodyPr anchor="ctr"/>
          <a:lstStyle/>
          <a:p>
            <a:pPr algn="l" eaLnBrk="1" hangingPunct="1"/>
            <a:endParaRPr lang="es-ES" altLang="es-ES" sz="3600">
              <a:solidFill>
                <a:srgbClr val="002060"/>
              </a:solidFill>
            </a:endParaRPr>
          </a:p>
        </p:txBody>
      </p:sp>
      <p:sp>
        <p:nvSpPr>
          <p:cNvPr id="3075" name="CuadroTexto 2">
            <a:extLst>
              <a:ext uri="{FF2B5EF4-FFF2-40B4-BE49-F238E27FC236}">
                <a16:creationId xmlns:a16="http://schemas.microsoft.com/office/drawing/2014/main" id="{FF6FCA4E-30D8-9E5C-AA5D-A691C169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776788"/>
            <a:ext cx="645001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400" b="1" i="1" dirty="0" err="1">
                <a:solidFill>
                  <a:srgbClr val="002060"/>
                </a:solidFill>
              </a:rPr>
              <a:t>Author</a:t>
            </a:r>
            <a:endParaRPr lang="es-ES" altLang="es-ES" sz="1400" b="1" i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400" b="1" i="1" dirty="0" err="1">
                <a:solidFill>
                  <a:srgbClr val="002060"/>
                </a:solidFill>
              </a:rPr>
              <a:t>Author</a:t>
            </a:r>
            <a:endParaRPr lang="es-ES" altLang="es-ES" sz="1400" b="1" i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400" b="1" i="1" dirty="0" err="1">
                <a:solidFill>
                  <a:srgbClr val="002060"/>
                </a:solidFill>
              </a:rPr>
              <a:t>Author</a:t>
            </a:r>
            <a:endParaRPr lang="es-ES" altLang="es-ES" sz="1400" b="1" i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400" b="1" i="1" dirty="0" err="1">
                <a:solidFill>
                  <a:srgbClr val="002060"/>
                </a:solidFill>
              </a:rPr>
              <a:t>Author</a:t>
            </a:r>
            <a:endParaRPr lang="es-ES" altLang="es-ES" sz="1400" b="1" i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ES" sz="1400" b="1" i="1">
                <a:solidFill>
                  <a:srgbClr val="002060"/>
                </a:solidFill>
              </a:rPr>
              <a:t>Author</a:t>
            </a:r>
            <a:endParaRPr lang="es-ES" altLang="es-ES" sz="1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E6289AFF-C0FE-7A79-B0FF-F6E2CEC5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dirty="0">
              <a:solidFill>
                <a:srgbClr val="002060"/>
              </a:solidFill>
            </a:endParaRPr>
          </a:p>
        </p:txBody>
      </p:sp>
      <p:sp>
        <p:nvSpPr>
          <p:cNvPr id="4099" name="Marcador de contenido 2">
            <a:extLst>
              <a:ext uri="{FF2B5EF4-FFF2-40B4-BE49-F238E27FC236}">
                <a16:creationId xmlns:a16="http://schemas.microsoft.com/office/drawing/2014/main" id="{C5EAB722-FC80-2790-0A9F-0C552B88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 Ortiz</dc:creator>
  <cp:lastModifiedBy>David Ballesteros</cp:lastModifiedBy>
  <cp:revision>34</cp:revision>
  <dcterms:created xsi:type="dcterms:W3CDTF">2018-11-06T15:07:37Z</dcterms:created>
  <dcterms:modified xsi:type="dcterms:W3CDTF">2022-09-16T13:02:53Z</dcterms:modified>
</cp:coreProperties>
</file>